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28600" y="228600"/>
            <a:ext cx="8763000" cy="584775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Copiez le vocabulaire.  Donnez son lieu.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99245" y="11430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EX:  un crayon – dans un sac à dos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6163" y="2313643"/>
            <a:ext cx="278183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Un classeur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7969" y="3200400"/>
            <a:ext cx="278183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Un livre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7968" y="4114800"/>
            <a:ext cx="278183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Une horloge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600" y="5105400"/>
            <a:ext cx="3124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Une taille crayon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7969" y="6019800"/>
            <a:ext cx="3124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Une agrafeuse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81600" y="2310976"/>
            <a:ext cx="3124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Une chaise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07358" y="3276600"/>
            <a:ext cx="3124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Une table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22383" y="4114800"/>
            <a:ext cx="3124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Une étagère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51360" y="5117758"/>
            <a:ext cx="3124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Un papier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51360" y="6017685"/>
            <a:ext cx="3124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Une poubelle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39</Words>
  <Application>Microsoft Office PowerPoint</Application>
  <PresentationFormat>On-screen Show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16</cp:revision>
  <dcterms:created xsi:type="dcterms:W3CDTF">2011-09-14T23:22:57Z</dcterms:created>
  <dcterms:modified xsi:type="dcterms:W3CDTF">2011-10-05T11:06:38Z</dcterms:modified>
</cp:coreProperties>
</file>